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5149" y="3357562"/>
            <a:ext cx="1375748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80430" y="1321594"/>
            <a:ext cx="8322469" cy="1830586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5625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0430" y="3759399"/>
            <a:ext cx="8322469" cy="1303734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16648" y="6325329"/>
            <a:ext cx="291747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8985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6532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5231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5149" y="3357562"/>
            <a:ext cx="1375748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80430" y="1321594"/>
            <a:ext cx="8322469" cy="1830586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5625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0430" y="3759399"/>
            <a:ext cx="8322469" cy="1303734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16648" y="6325329"/>
            <a:ext cx="291747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340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526851" y="571500"/>
            <a:ext cx="8072438" cy="4375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535781" y="4947047"/>
            <a:ext cx="8072438" cy="9465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893594"/>
            <a:ext cx="8072438" cy="6697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82018"/>
            <a:ext cx="291747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8392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535781" y="2536031"/>
            <a:ext cx="8072438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16400"/>
            <a:ext cx="291747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7561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262" y="3574343"/>
            <a:ext cx="1375749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5007115" y="1115767"/>
            <a:ext cx="3589735" cy="4786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03609" y="1125141"/>
            <a:ext cx="4554141" cy="223242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3609" y="4018359"/>
            <a:ext cx="4545211" cy="18841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8567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89641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1946672"/>
            <a:ext cx="8072438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4740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4830961" y="1660922"/>
            <a:ext cx="3768328" cy="450949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781" y="1660922"/>
            <a:ext cx="3750469" cy="4509492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2812"/>
              </a:spcBef>
              <a:buBlip>
                <a:blip r:embed="rId2"/>
              </a:buBlip>
              <a:defRPr sz="2250"/>
            </a:lvl1pPr>
            <a:lvl2pPr marL="571480" indent="-285740">
              <a:spcBef>
                <a:spcPts val="2812"/>
              </a:spcBef>
              <a:buBlip>
                <a:blip r:embed="rId2"/>
              </a:buBlip>
              <a:defRPr sz="2250"/>
            </a:lvl2pPr>
            <a:lvl3pPr marL="857220" indent="-285740">
              <a:spcBef>
                <a:spcPts val="2812"/>
              </a:spcBef>
              <a:buBlip>
                <a:blip r:embed="rId2"/>
              </a:buBlip>
              <a:defRPr sz="2250"/>
            </a:lvl3pPr>
            <a:lvl4pPr marL="1142959" indent="-285740">
              <a:spcBef>
                <a:spcPts val="2812"/>
              </a:spcBef>
              <a:buBlip>
                <a:blip r:embed="rId2"/>
              </a:buBlip>
              <a:defRPr sz="2250"/>
            </a:lvl4pPr>
            <a:lvl5pPr marL="1428699" indent="-285740">
              <a:spcBef>
                <a:spcPts val="2812"/>
              </a:spcBef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9926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2747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526851" y="571500"/>
            <a:ext cx="8072438" cy="4375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535781" y="4947047"/>
            <a:ext cx="8072438" cy="9465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893594"/>
            <a:ext cx="8072438" cy="6697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82018"/>
            <a:ext cx="291747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34517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553641" y="508992"/>
            <a:ext cx="4446984" cy="57507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5200692" y="508992"/>
            <a:ext cx="3375423" cy="2446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5200693" y="3170121"/>
            <a:ext cx="3384352" cy="30896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8380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36877"/>
            <a:ext cx="7358063" cy="448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5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87202"/>
            <a:ext cx="7358063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12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4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986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785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262" y="3574343"/>
            <a:ext cx="1375749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5007115" y="1115767"/>
            <a:ext cx="3589735" cy="4786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03609" y="1125141"/>
            <a:ext cx="4554141" cy="223242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3609" y="4018359"/>
            <a:ext cx="4545211" cy="18841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9568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3127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1946672"/>
            <a:ext cx="8072438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3591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4830961" y="1660922"/>
            <a:ext cx="3768328" cy="450949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781" y="1660922"/>
            <a:ext cx="3750469" cy="4509492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2812"/>
              </a:spcBef>
              <a:buBlip>
                <a:blip r:embed="rId2"/>
              </a:buBlip>
              <a:defRPr sz="2250"/>
            </a:lvl1pPr>
            <a:lvl2pPr marL="571480" indent="-285740">
              <a:spcBef>
                <a:spcPts val="2812"/>
              </a:spcBef>
              <a:buBlip>
                <a:blip r:embed="rId2"/>
              </a:buBlip>
              <a:defRPr sz="2250"/>
            </a:lvl2pPr>
            <a:lvl3pPr marL="857220" indent="-285740">
              <a:spcBef>
                <a:spcPts val="2812"/>
              </a:spcBef>
              <a:buBlip>
                <a:blip r:embed="rId2"/>
              </a:buBlip>
              <a:defRPr sz="2250"/>
            </a:lvl3pPr>
            <a:lvl4pPr marL="1142959" indent="-285740">
              <a:spcBef>
                <a:spcPts val="2812"/>
              </a:spcBef>
              <a:buBlip>
                <a:blip r:embed="rId2"/>
              </a:buBlip>
              <a:defRPr sz="2250"/>
            </a:lvl4pPr>
            <a:lvl5pPr marL="1428699" indent="-285740">
              <a:spcBef>
                <a:spcPts val="2812"/>
              </a:spcBef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8456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4191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553641" y="508992"/>
            <a:ext cx="4446984" cy="57507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5200692" y="508992"/>
            <a:ext cx="3375423" cy="2446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5200693" y="3170121"/>
            <a:ext cx="3384352" cy="30896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2352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36877"/>
            <a:ext cx="7358063" cy="448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5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87202"/>
            <a:ext cx="7358063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12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317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508992"/>
            <a:ext cx="8072438" cy="5831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35781" y="267890"/>
            <a:ext cx="8072438" cy="107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292721"/>
            <a:ext cx="291747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0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750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750067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1251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15001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18751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22502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2625235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30002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3375302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508992"/>
            <a:ext cx="8072438" cy="5831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35781" y="267890"/>
            <a:ext cx="8072438" cy="107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292721"/>
            <a:ext cx="291747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750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750067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1251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15001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18751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22502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2625235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30002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3375302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聚集在阁楼里"/>
          <p:cNvSpPr txBox="1">
            <a:spLocks noGrp="1"/>
          </p:cNvSpPr>
          <p:nvPr>
            <p:ph type="ctrTitle"/>
          </p:nvPr>
        </p:nvSpPr>
        <p:spPr>
          <a:xfrm>
            <a:off x="76200" y="1143000"/>
            <a:ext cx="9114011" cy="18305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250022">
              <a:defRPr sz="8500" b="1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         </a:t>
            </a:r>
            <a:r>
              <a:rPr dirty="0" err="1">
                <a:solidFill>
                  <a:srgbClr val="FFFFFF"/>
                </a:solidFill>
              </a:rPr>
              <a:t>聚集在阁楼里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2" name="Gathered in the Upper Room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341375">
              <a:defRPr sz="6719" b="1" i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Gathered in the Upper Room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5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主知道他时候已不多，…"/>
          <p:cNvSpPr txBox="1">
            <a:spLocks noGrp="1"/>
          </p:cNvSpPr>
          <p:nvPr>
            <p:ph type="title"/>
          </p:nvPr>
        </p:nvSpPr>
        <p:spPr>
          <a:xfrm>
            <a:off x="535781" y="394956"/>
            <a:ext cx="8072438" cy="68849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250022">
              <a:defRPr sz="73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主知道他时候已不多，</a:t>
            </a:r>
          </a:p>
          <a:p>
            <a:pPr algn="l" defTabSz="250022">
              <a:defRPr sz="73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聚集门徒对他们说。 </a:t>
            </a:r>
          </a:p>
          <a:p>
            <a:pPr algn="l" defTabSz="250022">
              <a:defRPr sz="73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在他尚未离去的时候，</a:t>
            </a:r>
          </a:p>
          <a:p>
            <a:pPr algn="l" defTabSz="250022">
              <a:defRPr sz="73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显明他关心与温柔。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Gathered as the time was drawing near, the Savior spoke to those so dear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Just a while before he had to go with tenderness he showed such care </a:t>
            </a:r>
          </a:p>
        </p:txBody>
      </p:sp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6E20C416-C1FB-4AE8-8275-4E39FC1D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6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就在围坐晚餐宴席里，…"/>
          <p:cNvSpPr txBox="1">
            <a:spLocks noGrp="1"/>
          </p:cNvSpPr>
          <p:nvPr>
            <p:ph type="title"/>
          </p:nvPr>
        </p:nvSpPr>
        <p:spPr>
          <a:xfrm>
            <a:off x="535781" y="394956"/>
            <a:ext cx="8072438" cy="68849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225019">
              <a:defRPr sz="711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就在围坐晚餐宴席里，</a:t>
            </a:r>
          </a:p>
          <a:p>
            <a:pPr algn="l" defTabSz="225019">
              <a:defRPr sz="711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告诉门徒天父旨意。</a:t>
            </a:r>
          </a:p>
          <a:p>
            <a:pPr algn="l" defTabSz="225019">
              <a:defRPr sz="711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为预备将要发生的事，</a:t>
            </a:r>
          </a:p>
          <a:p>
            <a:pPr algn="l" defTabSz="225019">
              <a:defRPr sz="711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他们聚集在阁楼里。</a:t>
            </a:r>
          </a:p>
          <a:p>
            <a:pPr algn="l" defTabSz="225019">
              <a:defRPr sz="54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Sitting around the table for a meal, He shared with them the Father’s will</a:t>
            </a:r>
          </a:p>
          <a:p>
            <a:pPr algn="l" defTabSz="225019">
              <a:defRPr sz="54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There, together in the Upper Room preparing now for what would come</a:t>
            </a:r>
          </a:p>
        </p:txBody>
      </p:sp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6C158E8-CBDE-4ACF-959E-EA8C190E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0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“Peace, I leave with you not as the world would give, that your joy may be complete, forever with me, with me live.”"/>
          <p:cNvSpPr txBox="1">
            <a:spLocks noGrp="1"/>
          </p:cNvSpPr>
          <p:nvPr>
            <p:ph type="title"/>
          </p:nvPr>
        </p:nvSpPr>
        <p:spPr>
          <a:xfrm>
            <a:off x="498653" y="3711766"/>
            <a:ext cx="7874419" cy="2701773"/>
          </a:xfrm>
          <a:prstGeom prst="rect">
            <a:avLst/>
          </a:prstGeom>
        </p:spPr>
        <p:txBody>
          <a:bodyPr/>
          <a:lstStyle/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4008"/>
              <a:t>“Peace, I leave with you not as the world would give, that your joy may be complete, forever with me, with me live</a:t>
            </a:r>
            <a:r>
              <a:t>.”</a:t>
            </a:r>
          </a:p>
        </p:txBody>
      </p:sp>
      <p:sp>
        <p:nvSpPr>
          <p:cNvPr id="129" name="我(今)所赐平安，…"/>
          <p:cNvSpPr txBox="1"/>
          <p:nvPr/>
        </p:nvSpPr>
        <p:spPr>
          <a:xfrm>
            <a:off x="513429" y="723481"/>
            <a:ext cx="8414170" cy="284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5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我(今)所赐平安，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5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非世界所能赐，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5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你要得喜乐满足，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500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永远与我同住，(同住)。</a:t>
            </a:r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A3CB6621-E64F-4D8E-B5D9-7D49EA0E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彼此相爱，像我爱你们，…"/>
          <p:cNvSpPr txBox="1">
            <a:spLocks noGrp="1"/>
          </p:cNvSpPr>
          <p:nvPr>
            <p:ph type="title"/>
          </p:nvPr>
        </p:nvSpPr>
        <p:spPr>
          <a:xfrm>
            <a:off x="535781" y="345452"/>
            <a:ext cx="8072438" cy="62413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250022">
              <a:defRPr sz="68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彼此相爱，像我爱你们，</a:t>
            </a:r>
          </a:p>
          <a:p>
            <a:pPr algn="l" defTabSz="250022">
              <a:defRPr sz="68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学我样式， 服事众人，</a:t>
            </a:r>
          </a:p>
          <a:p>
            <a:pPr algn="l" defTabSz="250022">
              <a:defRPr sz="68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你当发光！照亮万邦，</a:t>
            </a:r>
          </a:p>
          <a:p>
            <a:pPr algn="l" defTabSz="250022">
              <a:defRPr sz="73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来彰显我的慈爱，(慈爱)。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As I love you, love one another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As I serve you, serve each other. 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Let your light shine!</a:t>
            </a:r>
          </a:p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Let the world see a reflection of My love, My love.”</a:t>
            </a:r>
          </a:p>
        </p:txBody>
      </p:sp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6D5F9B93-8CEA-4480-A61F-E4DFD3A2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0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“Peace, I leave with you not as the world would give, that your joy may be complete, forever with me, with me live.”"/>
          <p:cNvSpPr txBox="1">
            <a:spLocks noGrp="1"/>
          </p:cNvSpPr>
          <p:nvPr>
            <p:ph type="title"/>
          </p:nvPr>
        </p:nvSpPr>
        <p:spPr>
          <a:xfrm>
            <a:off x="498653" y="3711766"/>
            <a:ext cx="7874419" cy="2701773"/>
          </a:xfrm>
          <a:prstGeom prst="rect">
            <a:avLst/>
          </a:prstGeom>
        </p:spPr>
        <p:txBody>
          <a:bodyPr/>
          <a:lstStyle/>
          <a:p>
            <a:pPr algn="l" defTabSz="250022">
              <a:defRPr sz="5000">
                <a:solidFill>
                  <a:srgbClr val="45454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sz="4008"/>
              <a:t>“Peace, I leave with you not as the world would give, that your joy may be complete, forever with me, with me live</a:t>
            </a:r>
            <a:r>
              <a:t>.”</a:t>
            </a:r>
          </a:p>
        </p:txBody>
      </p:sp>
      <p:sp>
        <p:nvSpPr>
          <p:cNvPr id="136" name="我(今曰)所赐平安，…"/>
          <p:cNvSpPr txBox="1"/>
          <p:nvPr/>
        </p:nvSpPr>
        <p:spPr>
          <a:xfrm>
            <a:off x="513429" y="615503"/>
            <a:ext cx="8414170" cy="305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851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我(今曰)所赐平安，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851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非世界所能赐，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851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你要得喜乐满足，</a:t>
            </a:r>
          </a:p>
          <a:p>
            <a:pPr marL="0" marR="0" lvl="0" indent="0" algn="l" defTabSz="25002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4851" b="0" i="0" u="none" strike="noStrike" kern="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永远与我同住，(同居住)。</a:t>
            </a:r>
          </a:p>
        </p:txBody>
      </p:sp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77F16BF-2340-4992-ADE5-EE46DD28A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6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8CE2E-0CC3-498F-B743-C9E139BA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9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主知道他时候已不多，…"/>
          <p:cNvSpPr txBox="1"/>
          <p:nvPr/>
        </p:nvSpPr>
        <p:spPr>
          <a:xfrm>
            <a:off x="327788" y="1447102"/>
            <a:ext cx="8154269" cy="3696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/>
            </a:pPr>
            <a:r>
              <a:rPr kumimoji="0" sz="4711" b="0" i="0" u="none" strike="noStrike" kern="0" cap="none" spc="0" normalizeH="0" baseline="0" noProof="0">
                <a:ln>
                  <a:noFill/>
                </a:ln>
                <a:solidFill>
                  <a:srgbClr val="6C6963"/>
                </a:solidFill>
                <a:effectLst/>
                <a:uLnTx/>
                <a:uFillTx/>
                <a:latin typeface="Baskerville"/>
                <a:cs typeface="Arial" pitchFamily="34" charset="0"/>
                <a:sym typeface="Baskerville"/>
              </a:rPr>
              <a:t>主知道他时候已不多，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/>
            </a:pPr>
            <a:r>
              <a:rPr kumimoji="0" sz="4711" b="0" i="0" u="none" strike="noStrike" kern="0" cap="none" spc="0" normalizeH="0" baseline="0" noProof="0">
                <a:ln>
                  <a:noFill/>
                </a:ln>
                <a:solidFill>
                  <a:srgbClr val="6C6963"/>
                </a:solidFill>
                <a:effectLst/>
                <a:uLnTx/>
                <a:uFillTx/>
                <a:latin typeface="Baskerville"/>
                <a:cs typeface="Arial" pitchFamily="34" charset="0"/>
                <a:sym typeface="Baskerville"/>
              </a:rPr>
              <a:t>聚集门徒在阁楼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/>
            </a:pPr>
            <a:r>
              <a:rPr kumimoji="0" sz="4711" b="0" i="0" u="none" strike="noStrike" kern="0" cap="none" spc="0" normalizeH="0" baseline="0" noProof="0">
                <a:ln>
                  <a:noFill/>
                </a:ln>
                <a:solidFill>
                  <a:srgbClr val="6C6963"/>
                </a:solidFill>
                <a:effectLst/>
                <a:uLnTx/>
                <a:uFillTx/>
                <a:latin typeface="Baskerville"/>
                <a:cs typeface="Arial" pitchFamily="34" charset="0"/>
                <a:sym typeface="Baskerville"/>
              </a:rPr>
              <a:t>Knowing now the time was drawing near 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/>
            </a:pPr>
            <a:r>
              <a:rPr kumimoji="0" sz="4711" b="0" i="0" u="none" strike="noStrike" kern="0" cap="none" spc="0" normalizeH="0" baseline="0" noProof="0">
                <a:ln>
                  <a:noFill/>
                </a:ln>
                <a:solidFill>
                  <a:srgbClr val="6C6963"/>
                </a:solidFill>
                <a:effectLst/>
                <a:uLnTx/>
                <a:uFillTx/>
                <a:latin typeface="Baskerville"/>
                <a:cs typeface="Arial" pitchFamily="34" charset="0"/>
                <a:sym typeface="Baskerville"/>
              </a:rPr>
              <a:t>Gathered in the Upper Room</a:t>
            </a:r>
          </a:p>
        </p:txBody>
      </p:sp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BF3BB82-5A18-4E82-9B4C-B522F683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232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Baskerville</vt:lpstr>
      <vt:lpstr>Arial</vt:lpstr>
      <vt:lpstr>Helvetica</vt:lpstr>
      <vt:lpstr>LeatherBook</vt:lpstr>
      <vt:lpstr>1_LeatherBook</vt:lpstr>
      <vt:lpstr>          聚集在阁楼里</vt:lpstr>
      <vt:lpstr>主知道他时候已不多， 聚集门徒对他们说。  在他尚未离去的时候， 显明他关心与温柔。 Gathered as the time was drawing near, the Savior spoke to those so dear Just a while before he had to go with tenderness he showed such care </vt:lpstr>
      <vt:lpstr>就在围坐晚餐宴席里， 告诉门徒天父旨意。 为预备将要发生的事， 他们聚集在阁楼里。 Sitting around the table for a meal, He shared with them the Father’s will There, together in the Upper Room preparing now for what would come</vt:lpstr>
      <vt:lpstr>“Peace, I leave with you not as the world would give, that your joy may be complete, forever with me, with me live.”</vt:lpstr>
      <vt:lpstr>彼此相爱，像我爱你们， 学我样式， 服事众人， 你当发光！照亮万邦， 来彰显我的慈爱，(慈爱)。 As I love you, love one another As I serve you, serve each other.  Let your light shine! Let the world see a reflection of My love, My love.”</vt:lpstr>
      <vt:lpstr>“Peace, I leave with you not as the world would give, that your joy may be complete, forever with me, with me live.”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聚集在阁楼里</dc:title>
  <dc:creator>Eva</dc:creator>
  <cp:lastModifiedBy>Eva</cp:lastModifiedBy>
  <cp:revision>2</cp:revision>
  <dcterms:created xsi:type="dcterms:W3CDTF">2019-04-20T19:40:40Z</dcterms:created>
  <dcterms:modified xsi:type="dcterms:W3CDTF">2019-04-20T19:42:32Z</dcterms:modified>
</cp:coreProperties>
</file>